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4" r:id="rId7"/>
    <p:sldId id="263" r:id="rId8"/>
    <p:sldId id="275" r:id="rId9"/>
    <p:sldId id="278" r:id="rId10"/>
    <p:sldId id="266" r:id="rId11"/>
    <p:sldId id="270" r:id="rId12"/>
    <p:sldId id="271" r:id="rId13"/>
    <p:sldId id="264" r:id="rId14"/>
    <p:sldId id="265" r:id="rId15"/>
    <p:sldId id="272" r:id="rId16"/>
    <p:sldId id="268" r:id="rId17"/>
    <p:sldId id="277" r:id="rId18"/>
    <p:sldId id="269" r:id="rId1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CFAF2"/>
    <a:srgbClr val="969696"/>
    <a:srgbClr val="6160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CB999F-60C1-46D4-9ABF-7778F937D29B}" v="21" dt="2019-06-05T16:21:27.7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7" autoAdjust="0"/>
    <p:restoredTop sz="94643" autoAdjust="0"/>
  </p:normalViewPr>
  <p:slideViewPr>
    <p:cSldViewPr snapToGrid="0">
      <p:cViewPr>
        <p:scale>
          <a:sx n="79" d="100"/>
          <a:sy n="79" d="100"/>
        </p:scale>
        <p:origin x="72" y="6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子聰 陳" userId="c3d971c6a90faffa" providerId="LiveId" clId="{28CB999F-60C1-46D4-9ABF-7778F937D29B}"/>
    <pc:docChg chg="undo addSld delSld modSld">
      <pc:chgData name="子聰 陳" userId="c3d971c6a90faffa" providerId="LiveId" clId="{28CB999F-60C1-46D4-9ABF-7778F937D29B}" dt="2019-06-05T16:22:47.054" v="64" actId="14100"/>
      <pc:docMkLst>
        <pc:docMk/>
      </pc:docMkLst>
      <pc:sldChg chg="addSp modSp">
        <pc:chgData name="子聰 陳" userId="c3d971c6a90faffa" providerId="LiveId" clId="{28CB999F-60C1-46D4-9ABF-7778F937D29B}" dt="2019-06-05T16:22:47.054" v="64" actId="14100"/>
        <pc:sldMkLst>
          <pc:docMk/>
          <pc:sldMk cId="723518189" sldId="263"/>
        </pc:sldMkLst>
        <pc:spChg chg="mod">
          <ac:chgData name="子聰 陳" userId="c3d971c6a90faffa" providerId="LiveId" clId="{28CB999F-60C1-46D4-9ABF-7778F937D29B}" dt="2019-06-05T16:11:04.494" v="10"/>
          <ac:spMkLst>
            <pc:docMk/>
            <pc:sldMk cId="723518189" sldId="263"/>
            <ac:spMk id="2" creationId="{430AFF52-7B7C-4D63-AD56-D0DE0A15FB37}"/>
          </ac:spMkLst>
        </pc:spChg>
        <pc:spChg chg="add mod">
          <ac:chgData name="子聰 陳" userId="c3d971c6a90faffa" providerId="LiveId" clId="{28CB999F-60C1-46D4-9ABF-7778F937D29B}" dt="2019-06-05T16:20:23.202" v="26" actId="207"/>
          <ac:spMkLst>
            <pc:docMk/>
            <pc:sldMk cId="723518189" sldId="263"/>
            <ac:spMk id="3" creationId="{EB695B31-9E7E-428C-98CD-A7669B8E7C29}"/>
          </ac:spMkLst>
        </pc:spChg>
        <pc:spChg chg="add mod">
          <ac:chgData name="子聰 陳" userId="c3d971c6a90faffa" providerId="LiveId" clId="{28CB999F-60C1-46D4-9ABF-7778F937D29B}" dt="2019-06-05T16:22:47.054" v="64" actId="14100"/>
          <ac:spMkLst>
            <pc:docMk/>
            <pc:sldMk cId="723518189" sldId="263"/>
            <ac:spMk id="4" creationId="{B8A11185-5250-4078-BD96-EDC9913BA96E}"/>
          </ac:spMkLst>
        </pc:spChg>
        <pc:spChg chg="add">
          <ac:chgData name="子聰 陳" userId="c3d971c6a90faffa" providerId="LiveId" clId="{28CB999F-60C1-46D4-9ABF-7778F937D29B}" dt="2019-06-05T16:11:41.878" v="12"/>
          <ac:spMkLst>
            <pc:docMk/>
            <pc:sldMk cId="723518189" sldId="263"/>
            <ac:spMk id="6" creationId="{0CD9944A-D310-4903-BBA1-A366F01800BD}"/>
          </ac:spMkLst>
        </pc:spChg>
        <pc:spChg chg="add mod">
          <ac:chgData name="子聰 陳" userId="c3d971c6a90faffa" providerId="LiveId" clId="{28CB999F-60C1-46D4-9ABF-7778F937D29B}" dt="2019-06-05T16:11:47.664" v="14" actId="1076"/>
          <ac:spMkLst>
            <pc:docMk/>
            <pc:sldMk cId="723518189" sldId="263"/>
            <ac:spMk id="7" creationId="{A3A25BF0-8ACE-46CF-B4E9-CAD05B3D2EF9}"/>
          </ac:spMkLst>
        </pc:spChg>
        <pc:picChg chg="mod">
          <ac:chgData name="子聰 陳" userId="c3d971c6a90faffa" providerId="LiveId" clId="{28CB999F-60C1-46D4-9ABF-7778F937D29B}" dt="2019-06-05T16:21:34.344" v="46" actId="1076"/>
          <ac:picMkLst>
            <pc:docMk/>
            <pc:sldMk cId="723518189" sldId="263"/>
            <ac:picMk id="20" creationId="{F9319FD8-D121-47BC-AA94-0EDF70C0B086}"/>
          </ac:picMkLst>
        </pc:picChg>
      </pc:sldChg>
      <pc:sldChg chg="del">
        <pc:chgData name="子聰 陳" userId="c3d971c6a90faffa" providerId="LiveId" clId="{28CB999F-60C1-46D4-9ABF-7778F937D29B}" dt="2019-06-05T16:10:54.048" v="1" actId="2696"/>
        <pc:sldMkLst>
          <pc:docMk/>
          <pc:sldMk cId="807518782" sldId="276"/>
        </pc:sldMkLst>
      </pc:sldChg>
      <pc:sldChg chg="add">
        <pc:chgData name="子聰 陳" userId="c3d971c6a90faffa" providerId="LiveId" clId="{28CB999F-60C1-46D4-9ABF-7778F937D29B}" dt="2019-06-05T16:10:52.244" v="0"/>
        <pc:sldMkLst>
          <pc:docMk/>
          <pc:sldMk cId="2671212508" sldId="278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DE05B8-17CC-4887-A56A-AD3296246C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1E848931-3F4C-4385-BEA7-1700F61C5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EC0B22-5C6A-47F4-A217-049D7D2A0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9DD76B-D11B-4532-9544-3C9B4DCDC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E609C98-F4C7-4760-A152-E377E08C7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2934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74490C-EA54-4503-A232-F2E5A6DE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0A751A0-0858-4C65-BEB6-40B7DD488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0D9BBF-2514-4B61-B1E1-5C5DB2D08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D3769A-DFB0-40CB-B1CB-5D3D5F49D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A2E05-B5DF-4989-8B7A-6AFF1399D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575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62BE13C-E1AC-4650-9DE7-FCBF9EDF21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297201C-DEC9-40DA-B101-7C8F18228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196175-E4C8-4592-82E3-17F002433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8B82491-06E3-4FA3-B84F-C6BC6CE2C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2854E82-A367-4D99-914F-F64948C19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3642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7FC3DA-1A9F-45A2-BB7A-7AF4B6460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94C792-904D-4581-BC91-7037A11A4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81B8911-B40F-4889-8376-F53536D4E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06908B3-1D7B-4CAE-B64F-86729C1A2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4B9BFF-138D-42C4-8FAC-19D8CA984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6210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AA5C4E0-64E7-4E41-865D-6817E97FD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8CD7F17-BC5C-433D-8434-6A2B4CF14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26B98A-1DC2-43F4-B11E-C09D7E038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DDC947-F948-40B4-99C8-2942A6F12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52DB8C-70DA-4AE1-9CE5-99038C09D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0916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4EB46A-759C-48DC-95E7-63CF6E313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5CBF4A-DBF7-43D3-9D42-D18F27700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BC26BBD-E747-4AD2-86EB-BAAF587A6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6F894E-1C8F-4892-B1C6-0E4CA1856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97B4669-5AB8-4DD7-9623-04CC33767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5EFF696-A3D4-479A-BAD0-F0F70CC5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598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D96AEC-8687-477E-8B4A-E51BB1370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B924D7-524A-4DDD-9171-CAB38F0DE8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9B33061-2A17-4970-B829-BFF91BA381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091CD7E-5E8B-4CB3-828F-A5E2C64D29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1C9EA2A-74DC-4B71-A29B-88FB512FA3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0DDEE0B-5172-48C3-972A-240A1CE9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F64384F-0727-4555-8547-96CFA8C3A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9CACCB0-DC4C-4E1B-81E4-7C3FE0651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265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C37AA5-7651-4371-9CEC-2BBB51201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C26FEE3-8080-4295-AFC3-B02FF1D0B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A6CA37C-2EB3-4CBF-8D24-7F5B0E3D6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409AB31-A161-42BE-87DF-58AD4B0FB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812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9D0C15-CB3E-4D10-B261-5110BFA11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BC0BC81-55F6-4F4D-B2C9-5A6FE1949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E608C64-B4DE-4FA6-8625-095B28D83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26205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E653FC-EDB1-4A08-A87E-DB1EEC2C7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341F957-3863-4BA1-808B-8F7D63A79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8B879D6-E206-4614-9416-455B347BF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00AC9FF-6E66-41D5-A430-FBAB48172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611ECC5-AB50-4135-A250-ABDAFFAA8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BD89196-4AFC-48EA-B133-9D707BF68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076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EDE965-80DF-4C62-8F63-6434988E8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FD1863E-0001-463B-9CA8-4B4A98BB39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57F27C-2BEB-44FB-AB42-3D32904CD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76D9C1-8DB3-4F9B-A33F-6AA7E5166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A2D8C6C-6C0E-459F-BC51-06F1AFCB7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03EC45F-3AA0-4BFE-92E4-D30C90CEE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2427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A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A2CF133-9DC8-4611-A95C-48B1045F2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D8A64D5-8A2C-4E70-A545-7038C1755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08DE9BA-AA8D-4CA7-BCFE-645A3915B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4EC2B-A1B4-4349-AE15-C6BAA7B1366F}" type="datetimeFigureOut">
              <a:rPr lang="zh-TW" altLang="en-US" smtClean="0"/>
              <a:t>2019/6/6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8E35C6-E6BA-4BD1-8276-8CDA952C34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250D1E-0D4F-433F-AFB8-0CE7850FE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A5AB9-EBCC-49AD-B046-D64183E6CF7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160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3E8bfXRvJLM&amp;fbclid=IwAR3KxxWE7tXaERiGAqi8AM5GFz-nFjFhcMCn3bSXz0XwbGiz-P-gw_LLw0w" TargetMode="External"/><Relationship Id="rId3" Type="http://schemas.openxmlformats.org/officeDocument/2006/relationships/hyperlink" Target="http://www.mp3louder.com/zh/?fbclid=IwAR0lvn7ENoVJ9nVQ1VvdnziDvYaT4ZO3SK4BVbWmWmC84pbHYvWxVm6gZKc" TargetMode="External"/><Relationship Id="rId7" Type="http://schemas.openxmlformats.org/officeDocument/2006/relationships/hyperlink" Target="https://l.facebook.com/l.php?u=https%3A%2F%2Fcommons.nicovideo.jp%2Fmaterial%2Fnc131657%3Ffbclid%3DIwAR1Rb631idc0NrVN6H5Q-nBpXDtC_YGvksl0z4FSMuqa65FimCm7vJamMIg&amp;h=AT3CMOZpwCMQQ17RY3DqSEaQoQutV1NAsw61zd9lgBCFvz1bB9srvovZCkulgVKOuHpa4MF0y50W3qiUDX6zqlLQHEyBIxAxSAO-Gf_KrcxMb5lQk_M9x17_LsR-6uKpO7h-tQ" TargetMode="External"/><Relationship Id="rId2" Type="http://schemas.openxmlformats.org/officeDocument/2006/relationships/hyperlink" Target="https://l.facebook.com/l.php?u=http%3A%2F%2Fwww.i-gamer.net%2Fplay%2F4148.html%3Ffbclid%3DIwAR2eOct-lBrq6dgu30jF6IdYDhVu1lcVX4clZAveD-fmyP27YiKa4i_q2Dg&amp;h=AT3CMOZpwCMQQ17RY3DqSEaQoQutV1NAsw61zd9lgBCFvz1bB9srvovZCkulgVKOuHpa4MF0y50W3qiUDX6zqlLQHEyBIxAxSAO-Gf_KrcxMb5lQk_M9x17_LsR-6uKpO7h-tQ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.facebook.com/l.php?u=https%3A%2F%2Ftaira-komori.jpn.org%2Ffreesoundtw.html%3Ffbclid%3DIwAR3IOPi9sxKgDDnyxK52tXWYFnV-d6NKfvMBjHbYceKavXDHNPKPgZSmhCA&amp;h=AT3CMOZpwCMQQ17RY3DqSEaQoQutV1NAsw61zd9lgBCFvz1bB9srvovZCkulgVKOuHpa4MF0y50W3qiUDX6zqlLQHEyBIxAxSAO-Gf_KrcxMb5lQk_M9x17_LsR-6uKpO7h-tQ" TargetMode="External"/><Relationship Id="rId5" Type="http://schemas.openxmlformats.org/officeDocument/2006/relationships/hyperlink" Target="https://online-audio-converter.com/tw/?fbclid=IwAR22Qcv732Ozdr6IYyvVkAbbZQFvDdPCRXPoCAQHYzdOOJewW-r8KziX3Lk" TargetMode="External"/><Relationship Id="rId10" Type="http://schemas.openxmlformats.org/officeDocument/2006/relationships/hyperlink" Target="https://l.facebook.com/l.php?u=http%3A%2F%2Fwww.google.com%2F%3Ffbclid%3DIwAR34AqDP-RloKt8ma3EJnbgrQ--uClfrnlBZEafP9l63FpDxlnfFlmDssVg&amp;h=AT3CMOZpwCMQQ17RY3DqSEaQoQutV1NAsw61zd9lgBCFvz1bB9srvovZCkulgVKOuHpa4MF0y50W3qiUDX6zqlLQHEyBIxAxSAO-Gf_KrcxMb5lQk_M9x17_LsR-6uKpO7h-tQ" TargetMode="External"/><Relationship Id="rId4" Type="http://schemas.openxmlformats.org/officeDocument/2006/relationships/hyperlink" Target="https://mp3cut.net/tw/?fbclid=IwAR1SZ1YjExewiLLXRY9rmYJnml-OLSbx-OTtS80u8pZfqusogF6Fzrw2uy0" TargetMode="External"/><Relationship Id="rId9" Type="http://schemas.openxmlformats.org/officeDocument/2006/relationships/hyperlink" Target="https://www.moddb.com/games/cat-mario/downloads/cat-mario-windons-download?fbclid=IwAR0pEpb5iqz3Nku2GUJnmPqNloqX_fVQptt2uzkVQHrRoEhu_nEaTWQysSI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7E85310A-9452-4DF9-B91E-D67875625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489744"/>
            <a:ext cx="10929788" cy="3497532"/>
          </a:xfrm>
          <a:prstGeom prst="rect">
            <a:avLst/>
          </a:prstGeom>
        </p:spPr>
      </p:pic>
      <p:sp>
        <p:nvSpPr>
          <p:cNvPr id="14" name="Rectangle 9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DF064B1-55D3-4330-9D5E-13D3DC6EC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5620191"/>
            <a:ext cx="6801612" cy="536125"/>
          </a:xfrm>
        </p:spPr>
        <p:txBody>
          <a:bodyPr>
            <a:noAutofit/>
          </a:bodyPr>
          <a:lstStyle/>
          <a:p>
            <a:r>
              <a:rPr lang="en-US" altLang="zh-TW" sz="5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Java</a:t>
            </a:r>
            <a:r>
              <a:rPr lang="zh-TW" altLang="en-US" sz="54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軟體開發</a:t>
            </a:r>
          </a:p>
        </p:txBody>
      </p:sp>
    </p:spTree>
    <p:extLst>
      <p:ext uri="{BB962C8B-B14F-4D97-AF65-F5344CB8AC3E}">
        <p14:creationId xmlns:p14="http://schemas.microsoft.com/office/powerpoint/2010/main" val="1476637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5154372-EFA0-471A-A384-546853B77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zh-TW" altLang="en-US" dirty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特色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0D98EFAD-0859-4310-AC74-A2DB11155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難度遞增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勳章收集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進度保存</a:t>
            </a:r>
          </a:p>
        </p:txBody>
      </p:sp>
    </p:spTree>
    <p:extLst>
      <p:ext uri="{BB962C8B-B14F-4D97-AF65-F5344CB8AC3E}">
        <p14:creationId xmlns:p14="http://schemas.microsoft.com/office/powerpoint/2010/main" val="2557097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難度遞增</a:t>
            </a:r>
            <a:endParaRPr lang="zh-TW" altLang="en-US" sz="4800" kern="1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3" y="904261"/>
            <a:ext cx="6553541" cy="505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041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難度遞增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3" y="904261"/>
            <a:ext cx="6553541" cy="505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048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勳章收集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904261"/>
            <a:ext cx="6553543" cy="505741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85A30CF4-CEAE-4B09-B4DF-2AC022D911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2" t="-672" r="3507"/>
          <a:stretch/>
        </p:blipFill>
        <p:spPr>
          <a:xfrm>
            <a:off x="5186079" y="1006608"/>
            <a:ext cx="6528241" cy="496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87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勳章收集</a:t>
            </a:r>
            <a:endParaRPr lang="zh-TW" altLang="en-US" sz="4800" kern="1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904261"/>
            <a:ext cx="6553543" cy="505741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B235B5F-6036-4223-9109-836F8BAD89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9" t="-1233" r="2941" b="-1233"/>
          <a:stretch/>
        </p:blipFill>
        <p:spPr>
          <a:xfrm>
            <a:off x="5186079" y="1005675"/>
            <a:ext cx="6521286" cy="501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02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5E4736E-333D-4610-9C3E-A262BF5D5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進度保存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Graphic 6">
            <a:extLst>
              <a:ext uri="{FF2B5EF4-FFF2-40B4-BE49-F238E27FC236}">
                <a16:creationId xmlns:a16="http://schemas.microsoft.com/office/drawing/2014/main" id="{1D322072-C6BA-48DA-A48A-70779AF01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90196" y="492573"/>
            <a:ext cx="5880796" cy="588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7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25CCE61-E575-401F-96FC-1067AAEEE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zh-TW" altLang="en-US">
                <a:solidFill>
                  <a:schemeClr val="accent1"/>
                </a:solidFill>
              </a:rPr>
              <a:t>未來展望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544044-CCE9-409D-8A34-A290128EC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zh-TW" altLang="en-US" sz="2400"/>
              <a:t>線上排行榜</a:t>
            </a:r>
            <a:endParaRPr lang="en-US" altLang="zh-TW" sz="2400"/>
          </a:p>
          <a:p>
            <a:r>
              <a:rPr lang="zh-TW" altLang="en-US" sz="2400"/>
              <a:t>兩人同時遊玩</a:t>
            </a:r>
            <a:endParaRPr lang="en-US" altLang="zh-TW" sz="2400"/>
          </a:p>
          <a:p>
            <a:endParaRPr lang="zh-TW" altLang="en-US" sz="2400"/>
          </a:p>
        </p:txBody>
      </p:sp>
    </p:spTree>
    <p:extLst>
      <p:ext uri="{BB962C8B-B14F-4D97-AF65-F5344CB8AC3E}">
        <p14:creationId xmlns:p14="http://schemas.microsoft.com/office/powerpoint/2010/main" val="3973630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8108244-5486-443A-B2D0-11BC56FBE0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zh-TW" altLang="en-US" sz="4000" dirty="0"/>
              <a:t>分工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0F55733-AA6A-4E6E-B574-E368B3C38A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zh-TW" altLang="en-US" sz="2000" dirty="0"/>
              <a:t>主程式</a:t>
            </a:r>
            <a:endParaRPr lang="en-US" altLang="zh-TW" sz="2000" dirty="0"/>
          </a:p>
          <a:p>
            <a:r>
              <a:rPr lang="zh-TW" altLang="en-US" sz="2000" dirty="0"/>
              <a:t>音樂</a:t>
            </a:r>
            <a:endParaRPr lang="en-US" altLang="zh-TW" sz="2000" dirty="0"/>
          </a:p>
          <a:p>
            <a:r>
              <a:rPr lang="zh-TW" altLang="en-US" sz="2000" dirty="0"/>
              <a:t>圖片</a:t>
            </a:r>
            <a:endParaRPr lang="en-US" altLang="zh-TW" sz="2000" dirty="0"/>
          </a:p>
          <a:p>
            <a:r>
              <a:rPr lang="en-US" altLang="zh-TW" sz="2000" dirty="0"/>
              <a:t>Debug</a:t>
            </a:r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0303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58F95C3-F291-4132-A1E7-B04E78582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9013052" cy="1623312"/>
          </a:xfrm>
        </p:spPr>
        <p:txBody>
          <a:bodyPr anchor="b">
            <a:normAutofit/>
          </a:bodyPr>
          <a:lstStyle/>
          <a:p>
            <a:r>
              <a:rPr lang="en-US" altLang="zh-TW" sz="4000"/>
              <a:t>reference</a:t>
            </a:r>
            <a:endParaRPr lang="zh-TW" altLang="en-US" sz="400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D34A46D-80B2-42C4-A6D7-C21D28388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2644518"/>
            <a:ext cx="9013052" cy="3327251"/>
          </a:xfrm>
        </p:spPr>
        <p:txBody>
          <a:bodyPr>
            <a:normAutofit/>
          </a:bodyPr>
          <a:lstStyle/>
          <a:p>
            <a:r>
              <a:rPr lang="zh-TW" altLang="en-US" sz="1400" dirty="0">
                <a:effectLst/>
              </a:rPr>
              <a:t>原始遊戲</a:t>
            </a:r>
            <a:br>
              <a:rPr lang="zh-TW" altLang="en-US" sz="1400" dirty="0">
                <a:effectLst/>
              </a:rPr>
            </a:br>
            <a:r>
              <a:rPr lang="en-US" altLang="zh-TW" sz="1400" dirty="0">
                <a:effectLst/>
                <a:hlinkClick r:id="rId2"/>
              </a:rPr>
              <a:t>http://www.i-gamer.net/play/4148.html</a:t>
            </a:r>
            <a:br>
              <a:rPr lang="en-US" altLang="zh-TW" sz="1400" dirty="0">
                <a:effectLst/>
              </a:rPr>
            </a:br>
            <a:r>
              <a:rPr lang="zh-TW" altLang="en-US" sz="1400" dirty="0">
                <a:effectLst/>
              </a:rPr>
              <a:t>處理</a:t>
            </a:r>
            <a:r>
              <a:rPr lang="en-US" altLang="zh-TW" sz="1400" dirty="0">
                <a:effectLst/>
              </a:rPr>
              <a:t>mp3</a:t>
            </a:r>
            <a:r>
              <a:rPr lang="zh-TW" altLang="en-US" sz="1400" dirty="0">
                <a:effectLst/>
              </a:rPr>
              <a:t>線上工具</a:t>
            </a:r>
            <a:br>
              <a:rPr lang="zh-TW" altLang="en-US" sz="1400" dirty="0">
                <a:effectLst/>
              </a:rPr>
            </a:br>
            <a:r>
              <a:rPr lang="en-US" altLang="zh-TW" sz="1400" dirty="0">
                <a:effectLst/>
                <a:hlinkClick r:id="rId3"/>
              </a:rPr>
              <a:t>http://www.mp3louder.com/zh/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  <a:hlinkClick r:id="rId4"/>
              </a:rPr>
              <a:t>https://mp3cut.net/tw/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</a:rPr>
              <a:t>mp3</a:t>
            </a:r>
            <a:r>
              <a:rPr lang="zh-TW" altLang="en-US" sz="1400" dirty="0">
                <a:effectLst/>
              </a:rPr>
              <a:t>轉</a:t>
            </a:r>
            <a:r>
              <a:rPr lang="en-US" altLang="zh-TW" sz="1400" dirty="0">
                <a:effectLst/>
              </a:rPr>
              <a:t>wav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  <a:hlinkClick r:id="rId5"/>
              </a:rPr>
              <a:t>https://online-audio-converter.com/tw/?fbclid=IwAR3Z4Tobz6nRkksCeycKDq3hwYPKXwHL0wgZkUVqlqU8BJCwaCJLA8DLuTg</a:t>
            </a:r>
            <a:br>
              <a:rPr lang="en-US" altLang="zh-TW" sz="1400" dirty="0">
                <a:effectLst/>
              </a:rPr>
            </a:br>
            <a:r>
              <a:rPr lang="zh-TW" altLang="en-US" sz="1400" dirty="0">
                <a:effectLst/>
              </a:rPr>
              <a:t>音效</a:t>
            </a:r>
            <a:br>
              <a:rPr lang="zh-TW" altLang="en-US" sz="1400" dirty="0">
                <a:effectLst/>
              </a:rPr>
            </a:br>
            <a:r>
              <a:rPr lang="en-US" altLang="zh-TW" sz="1400" dirty="0">
                <a:effectLst/>
                <a:hlinkClick r:id="rId6"/>
              </a:rPr>
              <a:t>https://taira-komori.jpn.org/freesoundtw.html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  <a:hlinkClick r:id="rId7"/>
              </a:rPr>
              <a:t>https://commons.nicovideo.jp/material/nc131657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  <a:hlinkClick r:id="rId8"/>
              </a:rPr>
              <a:t>https://www.youtube.com/watch?v=3E8bfXRvJLM</a:t>
            </a:r>
            <a:br>
              <a:rPr lang="en-US" altLang="zh-TW" sz="1400" dirty="0">
                <a:effectLst/>
              </a:rPr>
            </a:br>
            <a:r>
              <a:rPr lang="en-US" altLang="zh-TW" sz="1400" dirty="0">
                <a:effectLst/>
                <a:hlinkClick r:id="rId9"/>
              </a:rPr>
              <a:t>https://www.moddb.com/games/cat-mario/downloads/cat-mario-windons-download</a:t>
            </a:r>
            <a:br>
              <a:rPr lang="en-US" altLang="zh-TW" sz="1400" dirty="0">
                <a:effectLst/>
              </a:rPr>
            </a:br>
            <a:r>
              <a:rPr lang="zh-TW" altLang="en-US" sz="1400" dirty="0">
                <a:effectLst/>
              </a:rPr>
              <a:t>圖檔</a:t>
            </a:r>
            <a:br>
              <a:rPr lang="zh-TW" altLang="en-US" sz="1400" dirty="0">
                <a:effectLst/>
              </a:rPr>
            </a:br>
            <a:r>
              <a:rPr lang="en-US" altLang="zh-TW" sz="1400" dirty="0">
                <a:effectLst/>
                <a:hlinkClick r:id="rId10"/>
              </a:rPr>
              <a:t>www.google.com</a:t>
            </a:r>
            <a:endParaRPr lang="en-US" altLang="zh-TW" sz="1400" dirty="0">
              <a:effectLst/>
            </a:endParaRPr>
          </a:p>
          <a:p>
            <a:endParaRPr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906182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FC2568C4-7043-4AA3-9929-AA602184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開始畫面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內容版面配置區 4">
            <a:extLst>
              <a:ext uri="{FF2B5EF4-FFF2-40B4-BE49-F238E27FC236}">
                <a16:creationId xmlns:a16="http://schemas.microsoft.com/office/drawing/2014/main" id="{D61A8075-0982-4B68-8E1A-0FD05E58F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01664"/>
            <a:ext cx="6553545" cy="506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遊戲界面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902997"/>
            <a:ext cx="6553545" cy="505994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2308BDC8-F216-406D-92F0-BE8A5E588BF6}"/>
              </a:ext>
            </a:extLst>
          </p:cNvPr>
          <p:cNvSpPr/>
          <p:nvPr/>
        </p:nvSpPr>
        <p:spPr>
          <a:xfrm>
            <a:off x="10335025" y="5463348"/>
            <a:ext cx="1372342" cy="722299"/>
          </a:xfrm>
          <a:prstGeom prst="rect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25687D5-ECFB-4BF0-B04F-8B7838A95738}"/>
              </a:ext>
            </a:extLst>
          </p:cNvPr>
          <p:cNvSpPr/>
          <p:nvPr/>
        </p:nvSpPr>
        <p:spPr>
          <a:xfrm>
            <a:off x="10482774" y="895057"/>
            <a:ext cx="1372342" cy="722299"/>
          </a:xfrm>
          <a:prstGeom prst="rect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539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角色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904261"/>
            <a:ext cx="6553545" cy="50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58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障礙物</a:t>
            </a:r>
            <a:endParaRPr lang="zh-TW" altLang="en-US" sz="4800" kern="1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53822" y="904261"/>
            <a:ext cx="6553544" cy="50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80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標題 10">
            <a:extLst>
              <a:ext uri="{FF2B5EF4-FFF2-40B4-BE49-F238E27FC236}">
                <a16:creationId xmlns:a16="http://schemas.microsoft.com/office/drawing/2014/main" id="{FC2568C4-7043-4AA3-9929-AA602184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zh-TW" altLang="en-US" sz="2800" kern="120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控制方式</a:t>
            </a:r>
            <a:endParaRPr lang="en-US" altLang="zh-TW" sz="2800" kern="1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37E41237-BA22-489F-A794-D40105209323}"/>
              </a:ext>
            </a:extLst>
          </p:cNvPr>
          <p:cNvSpPr txBox="1">
            <a:spLocks/>
          </p:cNvSpPr>
          <p:nvPr/>
        </p:nvSpPr>
        <p:spPr>
          <a:xfrm>
            <a:off x="643468" y="2638043"/>
            <a:ext cx="3922476" cy="3982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 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鼓面 </a:t>
            </a:r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X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邊邊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 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 </a:t>
            </a:r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 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射擊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 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跳躍 </a:t>
            </a:r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V 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蹲下</a:t>
            </a:r>
            <a:r>
              <a:rPr lang="en-US" altLang="zh-TW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32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站立</a:t>
            </a:r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32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7" name="內容版面配置區 4">
            <a:extLst>
              <a:ext uri="{FF2B5EF4-FFF2-40B4-BE49-F238E27FC236}">
                <a16:creationId xmlns:a16="http://schemas.microsoft.com/office/drawing/2014/main" id="{D61A8075-0982-4B68-8E1A-0FD05E58F7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297763" y="934207"/>
            <a:ext cx="6250769" cy="482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33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通關條件</a:t>
            </a:r>
            <a:endParaRPr lang="zh-TW" altLang="en-US" sz="4800" kern="1200" dirty="0">
              <a:solidFill>
                <a:srgbClr val="FFFFFF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28810" y="831594"/>
            <a:ext cx="6500127" cy="505741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CD9944A-D310-4903-BBA1-A366F01800BD}"/>
              </a:ext>
            </a:extLst>
          </p:cNvPr>
          <p:cNvSpPr/>
          <p:nvPr/>
        </p:nvSpPr>
        <p:spPr>
          <a:xfrm>
            <a:off x="10482774" y="895057"/>
            <a:ext cx="1372342" cy="722299"/>
          </a:xfrm>
          <a:prstGeom prst="rect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A3A25BF0-8ACE-46CF-B4E9-CAD05B3D2EF9}"/>
              </a:ext>
            </a:extLst>
          </p:cNvPr>
          <p:cNvSpPr/>
          <p:nvPr/>
        </p:nvSpPr>
        <p:spPr>
          <a:xfrm>
            <a:off x="10217336" y="5480178"/>
            <a:ext cx="1372342" cy="722299"/>
          </a:xfrm>
          <a:prstGeom prst="rect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695B31-9E7E-428C-98CD-A7669B8E7C29}"/>
              </a:ext>
            </a:extLst>
          </p:cNvPr>
          <p:cNvSpPr/>
          <p:nvPr/>
        </p:nvSpPr>
        <p:spPr>
          <a:xfrm>
            <a:off x="7708815" y="1320630"/>
            <a:ext cx="970058" cy="5934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8A11185-5250-4078-BD96-EDC9913BA96E}"/>
              </a:ext>
            </a:extLst>
          </p:cNvPr>
          <p:cNvSpPr/>
          <p:nvPr/>
        </p:nvSpPr>
        <p:spPr>
          <a:xfrm>
            <a:off x="6355485" y="1320629"/>
            <a:ext cx="3612081" cy="5232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2800" b="0" cap="none" spc="0" dirty="0">
                <a:ln w="0"/>
                <a:solidFill>
                  <a:srgbClr val="FF00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23340</a:t>
            </a:r>
            <a:endParaRPr lang="zh-TW" altLang="en-US" sz="2800" b="0" cap="none" spc="0" dirty="0">
              <a:ln w="0"/>
              <a:solidFill>
                <a:srgbClr val="FF00FF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351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碰撞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8406" y="900292"/>
            <a:ext cx="6489427" cy="505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59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30AFF52-7B7C-4D63-AD56-D0DE0A15F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碰撞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內容版面配置區 4">
            <a:extLst>
              <a:ext uri="{FF2B5EF4-FFF2-40B4-BE49-F238E27FC236}">
                <a16:creationId xmlns:a16="http://schemas.microsoft.com/office/drawing/2014/main" id="{F9319FD8-D121-47BC-AA94-0EDF70C0B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88406" y="900292"/>
            <a:ext cx="6489427" cy="505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212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</Words>
  <Application>Microsoft Office PowerPoint</Application>
  <PresentationFormat>寬螢幕</PresentationFormat>
  <Paragraphs>34</Paragraphs>
  <Slides>18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3" baseType="lpstr">
      <vt:lpstr>微軟正黑體</vt:lpstr>
      <vt:lpstr>Arial</vt:lpstr>
      <vt:lpstr>Calibri</vt:lpstr>
      <vt:lpstr>Calibri Light</vt:lpstr>
      <vt:lpstr>Office 佈景主題</vt:lpstr>
      <vt:lpstr>PowerPoint 簡報</vt:lpstr>
      <vt:lpstr>開始畫面</vt:lpstr>
      <vt:lpstr>遊戲界面</vt:lpstr>
      <vt:lpstr>角色</vt:lpstr>
      <vt:lpstr>障礙物</vt:lpstr>
      <vt:lpstr>控制方式</vt:lpstr>
      <vt:lpstr>通關條件</vt:lpstr>
      <vt:lpstr>碰撞</vt:lpstr>
      <vt:lpstr>碰撞</vt:lpstr>
      <vt:lpstr>特色</vt:lpstr>
      <vt:lpstr>難度遞增</vt:lpstr>
      <vt:lpstr>難度遞增</vt:lpstr>
      <vt:lpstr>勳章收集</vt:lpstr>
      <vt:lpstr>勳章收集</vt:lpstr>
      <vt:lpstr>進度保存</vt:lpstr>
      <vt:lpstr>未來展望</vt:lpstr>
      <vt:lpstr>分工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子聰 陳</dc:creator>
  <cp:lastModifiedBy>子聰 陳</cp:lastModifiedBy>
  <cp:revision>2</cp:revision>
  <dcterms:created xsi:type="dcterms:W3CDTF">2019-06-05T13:13:30Z</dcterms:created>
  <dcterms:modified xsi:type="dcterms:W3CDTF">2019-06-05T16:22:50Z</dcterms:modified>
</cp:coreProperties>
</file>